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55" y="1156675"/>
            <a:ext cx="8825658" cy="1252643"/>
          </a:xfrm>
        </p:spPr>
        <p:txBody>
          <a:bodyPr/>
          <a:lstStyle/>
          <a:p>
            <a:pPr algn="ctr"/>
            <a:r>
              <a:rPr lang="ru-RU" dirty="0" smtClean="0"/>
              <a:t>Игра </a:t>
            </a:r>
            <a:r>
              <a:rPr lang="en-US" dirty="0" smtClean="0"/>
              <a:t>“C</a:t>
            </a:r>
            <a:r>
              <a:rPr lang="ru-RU" dirty="0" err="1" smtClean="0"/>
              <a:t>ундучок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854461" y="4410057"/>
            <a:ext cx="3321905" cy="861420"/>
          </a:xfrm>
        </p:spPr>
        <p:txBody>
          <a:bodyPr/>
          <a:lstStyle/>
          <a:p>
            <a:pPr algn="r"/>
            <a:r>
              <a:rPr lang="ru-RU" dirty="0" smtClean="0"/>
              <a:t>Код написал:</a:t>
            </a:r>
            <a:br>
              <a:rPr lang="ru-RU" dirty="0" smtClean="0"/>
            </a:br>
            <a:r>
              <a:rPr lang="ru-RU" dirty="0" err="1" smtClean="0"/>
              <a:t>Голублев</a:t>
            </a:r>
            <a:r>
              <a:rPr lang="ru-RU" dirty="0" smtClean="0"/>
              <a:t> Никита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8423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https://kartinkof.club/uploads/posts/2022-03/1648213608_7-kartinkof-club-p-memi-spasibo-za-vnimanie-dlya-prezentatsii-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93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Заставочное окно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939" y="2290885"/>
            <a:ext cx="11605845" cy="76493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ru-RU" dirty="0" smtClean="0"/>
              <a:t>При запуске игры, пользователю, предлагается 2 варианта:</a:t>
            </a:r>
            <a:br>
              <a:rPr lang="ru-RU" dirty="0" smtClean="0"/>
            </a:br>
            <a:r>
              <a:rPr lang="ru-RU" dirty="0" smtClean="0"/>
              <a:t>1. Начать игру</a:t>
            </a:r>
          </a:p>
          <a:p>
            <a:pPr marL="0" indent="0" algn="ctr">
              <a:buNone/>
            </a:pPr>
            <a:r>
              <a:rPr lang="ru-RU" dirty="0" smtClean="0"/>
              <a:t>2. Выйти из игры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241" y="3113780"/>
            <a:ext cx="5003067" cy="34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98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Процесс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259623"/>
            <a:ext cx="8825659" cy="827454"/>
          </a:xfrm>
        </p:spPr>
        <p:txBody>
          <a:bodyPr/>
          <a:lstStyle/>
          <a:p>
            <a:r>
              <a:rPr lang="ru-RU" dirty="0" smtClean="0"/>
              <a:t>1.Игрок нажатием на карту, спрашивает у Мистера </a:t>
            </a:r>
            <a:r>
              <a:rPr lang="ru-RU" dirty="0" err="1" smtClean="0"/>
              <a:t>свина</a:t>
            </a:r>
            <a:r>
              <a:rPr lang="ru-RU" dirty="0" smtClean="0"/>
              <a:t> о наличии у него карты.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094" y="3016737"/>
            <a:ext cx="5250885" cy="357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0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Процесс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275254"/>
            <a:ext cx="8825659" cy="780562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Если у </a:t>
            </a:r>
            <a:r>
              <a:rPr lang="ru-RU" dirty="0" err="1" smtClean="0"/>
              <a:t>свина</a:t>
            </a:r>
            <a:r>
              <a:rPr lang="ru-RU" dirty="0" smtClean="0"/>
              <a:t> есть карта(ы), он отдаёт все угаданные карты игроку и ход игрока повторяется снова.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620" y="2880396"/>
            <a:ext cx="5809396" cy="397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65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Процесс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212730"/>
            <a:ext cx="8825659" cy="843085"/>
          </a:xfrm>
        </p:spPr>
        <p:txBody>
          <a:bodyPr/>
          <a:lstStyle/>
          <a:p>
            <a:pPr algn="ctr"/>
            <a:r>
              <a:rPr lang="ru-RU" dirty="0" smtClean="0"/>
              <a:t>Если у </a:t>
            </a:r>
            <a:r>
              <a:rPr lang="ru-RU" dirty="0" err="1" smtClean="0"/>
              <a:t>свина</a:t>
            </a:r>
            <a:r>
              <a:rPr lang="ru-RU" dirty="0" smtClean="0"/>
              <a:t> нет предположительных карт, игрок берёт карту из колоды, и ход переходит к </a:t>
            </a:r>
            <a:r>
              <a:rPr lang="ru-RU" dirty="0" err="1" smtClean="0"/>
              <a:t>свину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579" y="2831543"/>
            <a:ext cx="5636113" cy="388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36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Процесс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03447" y="2376854"/>
            <a:ext cx="8825659" cy="585177"/>
          </a:xfrm>
        </p:spPr>
        <p:txBody>
          <a:bodyPr/>
          <a:lstStyle/>
          <a:p>
            <a:r>
              <a:rPr lang="ru-RU" dirty="0" smtClean="0"/>
              <a:t>Если </a:t>
            </a:r>
            <a:r>
              <a:rPr lang="ru-RU" dirty="0" err="1" smtClean="0"/>
              <a:t>свин</a:t>
            </a:r>
            <a:r>
              <a:rPr lang="ru-RU" dirty="0" smtClean="0"/>
              <a:t> угадывает карту, то игрок отдаёт все угаданные карты </a:t>
            </a:r>
            <a:r>
              <a:rPr lang="ru-RU" dirty="0" err="1" smtClean="0"/>
              <a:t>свину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586" y="2848186"/>
            <a:ext cx="5758107" cy="393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70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Процесс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97231" y="2329962"/>
            <a:ext cx="8825659" cy="678962"/>
          </a:xfrm>
        </p:spPr>
        <p:txBody>
          <a:bodyPr/>
          <a:lstStyle/>
          <a:p>
            <a:r>
              <a:rPr lang="ru-RU" dirty="0" smtClean="0"/>
              <a:t>Если </a:t>
            </a:r>
            <a:r>
              <a:rPr lang="ru-RU" dirty="0" err="1" smtClean="0"/>
              <a:t>свин</a:t>
            </a:r>
            <a:r>
              <a:rPr lang="ru-RU" dirty="0" smtClean="0"/>
              <a:t> не угадал карту, он берёт карту из колоды.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773" y="2862394"/>
            <a:ext cx="5512412" cy="378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Концовка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4369" y="2259623"/>
            <a:ext cx="8825659" cy="788377"/>
          </a:xfrm>
        </p:spPr>
        <p:txBody>
          <a:bodyPr/>
          <a:lstStyle/>
          <a:p>
            <a:pPr algn="ctr"/>
            <a:r>
              <a:rPr lang="ru-RU" dirty="0" smtClean="0"/>
              <a:t>У игры есть 3 исхода, в зависимости от количества </a:t>
            </a:r>
            <a:r>
              <a:rPr lang="en-US" dirty="0" smtClean="0"/>
              <a:t>“</a:t>
            </a:r>
            <a:r>
              <a:rPr lang="ru-RU" dirty="0" smtClean="0"/>
              <a:t>сундучков</a:t>
            </a:r>
            <a:r>
              <a:rPr lang="en-US" dirty="0" smtClean="0"/>
              <a:t>”</a:t>
            </a:r>
            <a:r>
              <a:rPr lang="ru-RU" dirty="0" smtClean="0"/>
              <a:t> у </a:t>
            </a:r>
            <a:r>
              <a:rPr lang="ru-RU" dirty="0" err="1" smtClean="0"/>
              <a:t>свина</a:t>
            </a:r>
            <a:r>
              <a:rPr lang="ru-RU" dirty="0" smtClean="0"/>
              <a:t> и игрока.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4" y="2788306"/>
            <a:ext cx="3954204" cy="20605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531" y="4007182"/>
            <a:ext cx="4676653" cy="240778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344" y="2788306"/>
            <a:ext cx="4876609" cy="252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4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Концовка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91016" y="2204916"/>
            <a:ext cx="8825659" cy="929053"/>
          </a:xfrm>
        </p:spPr>
        <p:txBody>
          <a:bodyPr/>
          <a:lstStyle/>
          <a:p>
            <a:r>
              <a:rPr lang="ru-RU" dirty="0" smtClean="0"/>
              <a:t>Нажатие на кнопку </a:t>
            </a:r>
            <a:r>
              <a:rPr lang="en-US" dirty="0" smtClean="0"/>
              <a:t>restart</a:t>
            </a:r>
            <a:r>
              <a:rPr lang="ru-RU" dirty="0" smtClean="0"/>
              <a:t>, перезапускает игру.</a:t>
            </a:r>
          </a:p>
          <a:p>
            <a:r>
              <a:rPr lang="ru-RU" dirty="0" smtClean="0"/>
              <a:t>Нажатие на кнопку </a:t>
            </a:r>
            <a:r>
              <a:rPr lang="en-US" dirty="0" smtClean="0"/>
              <a:t>exit</a:t>
            </a:r>
            <a:r>
              <a:rPr lang="ru-RU" dirty="0" smtClean="0"/>
              <a:t>, закрывает игру и программу.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16" y="3477846"/>
            <a:ext cx="8156582" cy="285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626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 (конференц-зал)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Ион (конференц-зал)</Template>
  <TotalTime>23</TotalTime>
  <Words>147</Words>
  <Application>Microsoft Office PowerPoint</Application>
  <PresentationFormat>Широкоэкранный</PresentationFormat>
  <Paragraphs>20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Ион (конференц-зал)</vt:lpstr>
      <vt:lpstr>Игра “Cундучок”</vt:lpstr>
      <vt:lpstr>Заставочное окно</vt:lpstr>
      <vt:lpstr>Процесс игры</vt:lpstr>
      <vt:lpstr>Процесс игры</vt:lpstr>
      <vt:lpstr>Процесс игры</vt:lpstr>
      <vt:lpstr>Процесс игры</vt:lpstr>
      <vt:lpstr>Процесс игры</vt:lpstr>
      <vt:lpstr>Концовка игры</vt:lpstr>
      <vt:lpstr>Концовка игры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“Cундучок”</dc:title>
  <dc:creator>Учетная запись Майкрософт</dc:creator>
  <cp:lastModifiedBy>Учетная запись Майкрософт</cp:lastModifiedBy>
  <cp:revision>3</cp:revision>
  <dcterms:created xsi:type="dcterms:W3CDTF">2024-01-20T12:44:03Z</dcterms:created>
  <dcterms:modified xsi:type="dcterms:W3CDTF">2024-01-20T13:07:18Z</dcterms:modified>
</cp:coreProperties>
</file>